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9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67" r:id="rId13"/>
    <p:sldId id="290" r:id="rId14"/>
    <p:sldId id="264" r:id="rId15"/>
    <p:sldId id="259" r:id="rId16"/>
    <p:sldId id="260" r:id="rId17"/>
    <p:sldId id="265" r:id="rId18"/>
    <p:sldId id="269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57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B2B2B2"/>
    <a:srgbClr val="FFFFFF"/>
    <a:srgbClr val="080808"/>
    <a:srgbClr val="DDDDDD"/>
    <a:srgbClr val="99CCFF"/>
    <a:srgbClr val="006699"/>
    <a:srgbClr val="336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02" autoAdjust="0"/>
  </p:normalViewPr>
  <p:slideViewPr>
    <p:cSldViewPr snapToGrid="0">
      <p:cViewPr varScale="1">
        <p:scale>
          <a:sx n="186" d="100"/>
          <a:sy n="186" d="100"/>
        </p:scale>
        <p:origin x="1074" y="1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IsCool</a:t>
            </a:r>
            <a:r>
              <a:rPr lang="en-GB" dirty="0"/>
              <a:t>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</a:t>
            </a:r>
            <a:r>
              <a:rPr lang="en-GB"/>
              <a:t>.OceanLiner (Accessed 16</a:t>
            </a:r>
            <a:r>
              <a:rPr lang="en-GB" baseline="30000"/>
              <a:t>th</a:t>
            </a:r>
            <a:r>
              <a:rPr lang="en-GB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RMS Olympic.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6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3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5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maximise player engagement and retention, push notifications will remind the player.</a:t>
            </a:r>
            <a:endParaRPr dirty="0"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The player captains the Titanic. As a tycoon game it shares some similarities with our game but lacks ship building mechanics.</a:t>
            </a:r>
            <a:endParaRPr sz="11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Players build and pilot vehicles including ships. Features building mechanics, but available for desktop only. The game does not contain a passenger tycoon aspect, instead focusing on a disaster relief career mode.</a:t>
            </a:r>
            <a:endParaRPr sz="11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builds a nuclear power plant, transporting equipment and resources via boats.</a:t>
            </a:r>
            <a:endParaRPr sz="11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controls four famous ocean liners navigating in and out of ports. The game lacks the ship building aspect and the tycoon business aspects present in ‘Ocean Liner Tycoon’</a:t>
            </a:r>
            <a:endParaRPr sz="11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3264540" y="4105275"/>
            <a:ext cx="26148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Harvard references can be found in the notes section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 the rooms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also target a wider audience due to the prevalence of the Titanic in pop culture.</a:t>
            </a:r>
            <a:endParaRPr dirty="0"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primary target audience is maritime enthusiasts.</a:t>
            </a:r>
            <a:endParaRPr dirty="0"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Martitime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647674"/>
            <a:ext cx="1093974" cy="1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2006</Words>
  <Application>Microsoft Office PowerPoint</Application>
  <PresentationFormat>On-screen Show (16:9)</PresentationFormat>
  <Paragraphs>276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Rooms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Competitors What’s different about ‘Ocean Liner Tycoon’?</vt:lpstr>
      <vt:lpstr>The Team</vt:lpstr>
      <vt:lpstr>Ocean Liner Tycoon</vt:lpstr>
      <vt:lpstr>The Gameplay Loop</vt:lpstr>
      <vt:lpstr>- Whoa! -</vt:lpstr>
      <vt:lpstr>Introduction</vt:lpstr>
      <vt:lpstr>Presidential reconstruction</vt:lpstr>
      <vt:lpstr>—Someone Famous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164</cp:revision>
  <dcterms:modified xsi:type="dcterms:W3CDTF">2024-12-17T03:16:29Z</dcterms:modified>
</cp:coreProperties>
</file>